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D1D6DB2D-057C-48B8-89E0-5E76A71B658F}">
  <a:tblStyle styleId="{D1D6DB2D-057C-48B8-89E0-5E76A71B658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png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1f1ca3e2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1f1ca3e2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1f1ca3e2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1f1ca3e2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1f1ca3e2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1f1ca3e2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1f1ca3e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1f1ca3e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1f1ca3e2b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1f1ca3e2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1f1ca3e2b_3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1f1ca3e2b_3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1f1ca3e2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1f1ca3e2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1f1ca3e2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61f1ca3e2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1f1ca3e2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61f1ca3e2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61f1ca3e2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61f1ca3e2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kaggle.com/c/youtube8m/overview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Video Understanding</a:t>
            </a:r>
            <a:endParaRPr sz="48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Sanmathi Kamath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Pranjali Kokare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Alekhya Munagala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Goals and Action Plan</a:t>
            </a:r>
            <a:endParaRPr sz="3600"/>
          </a:p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1297500" y="1245200"/>
            <a:ext cx="7038900" cy="36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75%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Data Analysis and Pre-processing.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Review and analyze existing model architectures.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Implementing Frame-level Model. 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100%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Researching and Implementing Video-level model 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Analysis and Evaluation of the implemented methods.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125%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Analyzing the weights learnt by deep neural network to explore the idea of using traditional machine learning models.</a:t>
            </a:r>
            <a:endParaRPr b="1"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Evaluating the tradeoffs between model architecture and performance. </a:t>
            </a:r>
            <a:endParaRPr b="1"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References</a:t>
            </a:r>
            <a:endParaRPr sz="3600"/>
          </a:p>
        </p:txBody>
      </p:sp>
      <p:sp>
        <p:nvSpPr>
          <p:cNvPr id="197" name="Google Shape;197;p23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Sami Abu-El-Haija, Nisarg Kothari, Joonseok Lee, Paul Natsev, George Toderici, Balakrishnan Varadarajan, Sudheendra Vijayanarasimhan, “</a:t>
            </a:r>
            <a:r>
              <a:rPr i="1" lang="en" sz="1400"/>
              <a:t>YouTube-8M: A Large-Scale Video Classification Benchmark</a:t>
            </a:r>
            <a:r>
              <a:rPr lang="en" sz="1400"/>
              <a:t>”, </a:t>
            </a:r>
            <a:r>
              <a:rPr lang="en" sz="1400"/>
              <a:t>arXiv:1609.08675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https://www.kaggle.com/c/youtube8m/overview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Duarte, K., Rawat, Y., &amp; Shah, M. (2018). “</a:t>
            </a:r>
            <a:r>
              <a:rPr i="1" lang="en" sz="1400"/>
              <a:t>VideoCapsuleNet: A simplified network for action detection. In Advances in Neural Information Processing Systems</a:t>
            </a:r>
            <a:r>
              <a:rPr lang="en" sz="1400"/>
              <a:t>” (pp. 7610-7619)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Lin, R., Xiao, J., &amp; Fan, J. (2018). “</a:t>
            </a:r>
            <a:r>
              <a:rPr i="1" lang="en" sz="1400"/>
              <a:t>NextVLAD: An efficient neural network to aggregate frame-level features for large-scale video classification.</a:t>
            </a:r>
            <a:r>
              <a:rPr lang="en" sz="1400"/>
              <a:t>” In Proceedings of the European Conference on Computer Vision (ECCV) (pp. 0-0).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Introduction</a:t>
            </a:r>
            <a:endParaRPr sz="36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Rapid consumption of videos everyday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</a:t>
            </a:r>
            <a:r>
              <a:rPr lang="en" sz="1800"/>
              <a:t>eople watch over 1 billion hours of video every single day on Youtube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Understanding videos can be useful for: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Automatic tagging of new videos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Easy video retrieval/search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Video recommendation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Problem Statement</a:t>
            </a:r>
            <a:endParaRPr sz="3600"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989175" y="1553525"/>
            <a:ext cx="3796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Building a compact model for Large-scale video understanding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main goal is to predict multiple labels/categories for each video</a:t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9400" y="1779900"/>
            <a:ext cx="3796423" cy="20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16625" y="4415675"/>
            <a:ext cx="7038900" cy="6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Celebration, Birthday, Blowing Candles, Cake</a:t>
            </a:r>
            <a:endParaRPr sz="1400"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857250"/>
            <a:ext cx="6096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40776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Why is it challenging?</a:t>
            </a:r>
            <a:endParaRPr sz="3600"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97500" y="1567550"/>
            <a:ext cx="7038900" cy="25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Annotating videos manually is much more time-consuming and noise-prone than images.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Storing and processing videos is computationally expensive.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Developing a generic classification model is difficult as m</a:t>
            </a:r>
            <a:r>
              <a:rPr lang="en" sz="1800"/>
              <a:t>ost video datasets are confined to certain themes (sports, education etc)</a:t>
            </a:r>
            <a:r>
              <a:rPr lang="en" sz="1800"/>
              <a:t>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Information in videos is temporally distributed.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DataSet</a:t>
            </a:r>
            <a:endParaRPr sz="3600"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861650" y="13078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YouTube-8M: A Large-Scale Video Classification Dataset: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~ 8 Million Videos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~ 1.9 Billion Video Frames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~ 500K hours of video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Annotated with Visual Vocabulary of 4800 visual entities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Each video is between 100 to 500 seconds long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575" y="1609600"/>
            <a:ext cx="3999599" cy="26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Our Approach</a:t>
            </a:r>
            <a:endParaRPr sz="3600"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 Frame-level model: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Frame level classification + Average pooling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Video-level model: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Including the temporal information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Building a classification neural network to predict probabilities across all labels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Choose top K-labels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Evaluation </a:t>
            </a:r>
            <a:endParaRPr sz="3600"/>
          </a:p>
        </p:txBody>
      </p:sp>
      <p:sp>
        <p:nvSpPr>
          <p:cNvPr id="179" name="Google Shape;179;p20"/>
          <p:cNvSpPr txBox="1"/>
          <p:nvPr>
            <p:ph idx="1" type="body"/>
          </p:nvPr>
        </p:nvSpPr>
        <p:spPr>
          <a:xfrm>
            <a:off x="1297500" y="1261125"/>
            <a:ext cx="7038900" cy="3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Hit@k: 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Fraction of test samples that contain at least one of the ground truth labels in the top k predictions.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800"/>
              <a:t>Global Average Precision (GAP):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 </a:t>
            </a:r>
            <a:r>
              <a:rPr lang="en" sz="1800"/>
              <a:t>K(=20) features with highest confidence scores are accessed and average global precision is computed as follows:</a:t>
            </a:r>
            <a:endParaRPr sz="18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GAP=∑p(i)Δr(i)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p(i) = precision, r(i) = recall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Resources</a:t>
            </a:r>
            <a:endParaRPr sz="3600"/>
          </a:p>
        </p:txBody>
      </p:sp>
      <p:graphicFrame>
        <p:nvGraphicFramePr>
          <p:cNvPr id="185" name="Google Shape;185;p21"/>
          <p:cNvGraphicFramePr/>
          <p:nvPr/>
        </p:nvGraphicFramePr>
        <p:xfrm>
          <a:off x="1097400" y="1902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{D1D6DB2D-057C-48B8-89E0-5E76A71B658F}</a:tableStyleId>
              </a:tblPr>
              <a:tblGrid>
                <a:gridCol w="2498300"/>
                <a:gridCol w="47407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Software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PyTorch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Hardware/Cloud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Google colab, Google cloud, GPU Cluster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Dataset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Youtube 8M Challenge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